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77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pp.powerbi.com/reports/3edf2dfd-ff2f-403f-a34c-56a20fe48ea4/ReportSection214308969b403007a7a3?pbi_source=PowerPoint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pp.powerbi.com/reports/3edf2dfd-ff2f-403f-a34c-56a20fe48ea4/ReportSection321f98671495cc31a52a?pbi_source=PowerPoint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pp.powerbi.com/reports/3edf2dfd-ff2f-403f-a34c-56a20fe48ea4/ReportSectione7cdf03858d3de10dd1e?pbi_source=PowerPoint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pp.powerbi.com/reports/3edf2dfd-ff2f-403f-a34c-56a20fe48ea4/ReportSectionae7e8c0698e586e15301?pbi_source=PowerPoint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pp.powerbi.com/reports/3edf2dfd-ff2f-403f-a34c-56a20fe48ea4/ReportSectionddc406a3d0ccc4c280d1?pbi_source=PowerPoint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pp.powerbi.com/reports/3edf2dfd-ff2f-403f-a34c-56a20fe48ea4/ReportSection57f1d5d5041201c8d6c0?pbi_source=PowerPoint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app.powerbi.com/reports/3edf2dfd-ff2f-403f-a34c-56a20fe48ea4/ReportSectionce7d84818844ee256ad8?pbi_source=PowerPoint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pp.powerbi.com/reports/3edf2dfd-ff2f-403f-a34c-56a20fe48ea4/ReportSection6b74ee7924d182670eb2?pbi_source=PowerPoint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pp.powerbi.com/reports/3edf2dfd-ff2f-403f-a34c-56a20fe48ea4/ReportSectiond90eb541c5ea40e62585?pbi_source=PowerPoint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pp.powerbi.com/reports/3edf2dfd-ff2f-403f-a34c-56a20fe48ea4/ReportSection02c3513aba3d45d46248?pbi_source=PowerPoint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app.powerbi.com/reports/3edf2dfd-ff2f-403f-a34c-56a20fe48ea4/ReportSection61782bdf2bce6c021108?pbi_source=PowerPoint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pp.powerbi.com/reports/3edf2dfd-ff2f-403f-a34c-56a20fe48ea4/ReportSection?pbi_source=PowerPoint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pp.powerbi.com/reports/3edf2dfd-ff2f-403f-a34c-56a20fe48ea4/ReportSectione6674c5e43802ab73199?pbi_source=PowerPoint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pp.powerbi.com/reports/3edf2dfd-ff2f-403f-a34c-56a20fe48ea4/ReportSectione917b0a21e8b1c04e66c?pbi_source=PowerPoint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p.powerbi.com/reports/3edf2dfd-ff2f-403f-a34c-56a20fe48ea4/ReportSection5d4edda0b5894aa5444e?pbi_source=PowerPoint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pp.powerbi.com/reports/3edf2dfd-ff2f-403f-a34c-56a20fe48ea4/ReportSection4d7bd3e6b01cd8a097b4?pbi_source=PowerPoint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p.powerbi.com/reports/3edf2dfd-ff2f-403f-a34c-56a20fe48ea4/ReportSection367b989a53eb93859e38?pbi_source=PowerPoint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pp.powerbi.com/reports/3edf2dfd-ff2f-403f-a34c-56a20fe48ea4/ReportSection9603136cc0548b96c374?pbi_source=PowerPoint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pp.powerbi.com/reports/3edf2dfd-ff2f-403f-a34c-56a20fe48ea4/ReportSection2cbd97f5007be0aa2eab?pbi_source=PowerPoint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0</Words>
  <Application>Microsoft Office PowerPoint</Application>
  <PresentationFormat>Bredbild</PresentationFormat>
  <Paragraphs>0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Custom Design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Kostadin Pavlov</cp:lastModifiedBy>
  <cp:revision>3</cp:revision>
  <dcterms:created xsi:type="dcterms:W3CDTF">2016-09-04T11:54:55Z</dcterms:created>
  <dcterms:modified xsi:type="dcterms:W3CDTF">2020-01-14T08:42:52Z</dcterms:modified>
</cp:coreProperties>
</file>